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AEFCC-D5DB-185D-3C66-C12C5D7C93E6}" v="6" dt="2023-04-25T19:32:33.387"/>
    <p1510:client id="{A75A608C-79A5-4FBB-A2BA-3781DC6AF8C0}" v="40" dt="2023-04-24T21:38:21.428"/>
    <p1510:client id="{AD67B407-B9DC-44B7-9554-6524FB2168CA}" v="267" dt="2023-04-25T19:40:34.257"/>
    <p1510:client id="{B92B31B8-4302-467F-9C95-5D2B8DC82E63}" v="17" dt="2023-04-25T16:48:12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1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5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2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6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0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10.jpeg"/><Relationship Id="rId9" Type="http://schemas.openxmlformats.org/officeDocument/2006/relationships/image" Target="../media/image1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t="23391" r="9091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/>
              <a:t>Julius Kwakye, </a:t>
            </a:r>
            <a:r>
              <a:rPr lang="en-US" err="1"/>
              <a:t>RoJon</a:t>
            </a:r>
            <a:r>
              <a:rPr lang="en-US"/>
              <a:t> Barnett,</a:t>
            </a:r>
          </a:p>
          <a:p>
            <a:r>
              <a:rPr lang="en-US" err="1"/>
              <a:t>KeoNdre</a:t>
            </a:r>
            <a:r>
              <a:rPr lang="en-US"/>
              <a:t> Johnson, Alexis Mosley, Brice Simeu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529448"/>
                  </p:ext>
                </p:extLst>
              </p:nvPr>
            </p:nvGraphicFramePr>
            <p:xfrm>
              <a:off x="1765300" y="1447799"/>
              <a:ext cx="1291990" cy="11486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1990" cy="1148685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1188004" ay="243548" az="875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77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5300" y="1447799"/>
                <a:ext cx="1291990" cy="114868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4B3BA2D-04E9-60E5-2817-75B404C8B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687" y="3890470"/>
            <a:ext cx="52387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EA498C-1965-C564-579F-77C16A655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655" y="3880945"/>
            <a:ext cx="2476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87" y="3890470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Kwakye, </a:t>
            </a:r>
            <a:r>
              <a:rPr lang="en-US" err="1"/>
              <a:t>RoJon</a:t>
            </a:r>
            <a:r>
              <a:rPr lang="en-US"/>
              <a:t>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Johnson’,Alexis</a:t>
            </a:r>
            <a:r>
              <a:rPr lang="en-US"/>
              <a:t> Mosley, Brice Simeu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647933"/>
                  </p:ext>
                </p:extLst>
              </p:nvPr>
            </p:nvGraphicFramePr>
            <p:xfrm>
              <a:off x="1119835" y="98609"/>
              <a:ext cx="4539343" cy="38149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39343" cy="3814980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7301927" ay="2713653" az="786126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627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835" y="98609"/>
                <a:ext cx="4539343" cy="38149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9E1709-C99E-C089-D0FD-7FC45579C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555" y="3913589"/>
            <a:ext cx="2476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-19049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87" y="3890470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4036530"/>
                  </p:ext>
                </p:extLst>
              </p:nvPr>
            </p:nvGraphicFramePr>
            <p:xfrm rot="5400000">
              <a:off x="806558" y="-2124760"/>
              <a:ext cx="14846390" cy="12659109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14846390" cy="12659109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10529101" ay="-460814" az="-1076376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865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806558" y="-2124760"/>
                <a:ext cx="14846390" cy="1265910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612D8-228D-D430-3718-21BAD6244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179" y="1886661"/>
            <a:ext cx="3433639" cy="4746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696D61-0753-7BFD-DA7A-5B1B0D86195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09" t="35323" r="21168" b="3368"/>
          <a:stretch/>
        </p:blipFill>
        <p:spPr>
          <a:xfrm>
            <a:off x="2780861" y="3610042"/>
            <a:ext cx="2276477" cy="142747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B99FB2-F864-C3B2-15B6-53E159F37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99" y="2694431"/>
            <a:ext cx="3838463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70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6713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87" y="3890470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2382213"/>
                  </p:ext>
                </p:extLst>
              </p:nvPr>
            </p:nvGraphicFramePr>
            <p:xfrm rot="21437005">
              <a:off x="-4231645" y="-4457084"/>
              <a:ext cx="16321412" cy="14933966"/>
            </p:xfrm>
            <a:graphic>
              <a:graphicData uri="http://schemas.microsoft.com/office/drawing/2017/model3d">
                <am3d:model3d r:embed="rId6">
                  <am3d:spPr>
                    <a:xfrm rot="21437005">
                      <a:off x="0" y="0"/>
                      <a:ext cx="16321412" cy="14933966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6905" ay="1083832" az="3407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8317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437005">
                <a:off x="-4231645" y="-4457084"/>
                <a:ext cx="16321412" cy="1493396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157E4B-FF78-6637-EDF2-A07C6E29781E}"/>
              </a:ext>
            </a:extLst>
          </p:cNvPr>
          <p:cNvSpPr/>
          <p:nvPr/>
        </p:nvSpPr>
        <p:spPr>
          <a:xfrm rot="1766156">
            <a:off x="2698498" y="1070774"/>
            <a:ext cx="2498603" cy="46204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537ACBA2-E31F-EB52-2EF4-5843D2831B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3391" t="-20367" r="-8456" b="-27137"/>
          <a:stretch/>
        </p:blipFill>
        <p:spPr>
          <a:xfrm>
            <a:off x="0" y="2277182"/>
            <a:ext cx="10287000" cy="2866318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FBF65-2DC7-7944-39A6-CB66C3687B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7694" y="1237872"/>
            <a:ext cx="34099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6713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87" y="3890470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5720915"/>
                  </p:ext>
                </p:extLst>
              </p:nvPr>
            </p:nvGraphicFramePr>
            <p:xfrm rot="5196048">
              <a:off x="530154" y="-3021018"/>
              <a:ext cx="15780669" cy="13792792"/>
            </p:xfrm>
            <a:graphic>
              <a:graphicData uri="http://schemas.microsoft.com/office/drawing/2017/model3d">
                <am3d:model3d r:embed="rId6">
                  <am3d:spPr>
                    <a:xfrm rot="5196048">
                      <a:off x="0" y="0"/>
                      <a:ext cx="15780669" cy="13792792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9524427" ay="202532" az="1072121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161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196048">
                <a:off x="530154" y="-3021018"/>
                <a:ext cx="15780669" cy="13792792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BA1C95-9B8F-E290-0619-4807CE6FC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530">
            <a:off x="2064133" y="1716407"/>
            <a:ext cx="3170195" cy="4287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23E62-0688-CD73-C10D-3DA02449E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2422" y="1361141"/>
            <a:ext cx="3590192" cy="142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7BBA9-28C2-6602-33BD-3538094111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6198" y="3584141"/>
            <a:ext cx="1009169" cy="1009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FC978-4B61-D703-C727-9ADD1F58F69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00" t="18114" r="11000" b="56797"/>
          <a:stretch/>
        </p:blipFill>
        <p:spPr>
          <a:xfrm>
            <a:off x="2847592" y="2857302"/>
            <a:ext cx="2339851" cy="571698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0A16C9-587E-30C9-70BE-5DF0AF5690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8691" y="3680269"/>
            <a:ext cx="5162501" cy="84927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AF81B2-69F5-5983-2004-F8FBE57E96C6}"/>
              </a:ext>
            </a:extLst>
          </p:cNvPr>
          <p:cNvCxnSpPr>
            <a:cxnSpLocks/>
          </p:cNvCxnSpPr>
          <p:nvPr/>
        </p:nvCxnSpPr>
        <p:spPr>
          <a:xfrm flipH="1">
            <a:off x="3786018" y="4204795"/>
            <a:ext cx="2478274" cy="21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482600">
              <a:srgbClr val="92D050">
                <a:alpha val="90000"/>
              </a:srgb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032C3F6-A616-186D-33B7-557D2203A7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0574" y="5332017"/>
            <a:ext cx="4244731" cy="79588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307096-D35F-36CF-D410-3A509890B966}"/>
              </a:ext>
            </a:extLst>
          </p:cNvPr>
          <p:cNvCxnSpPr>
            <a:cxnSpLocks/>
          </p:cNvCxnSpPr>
          <p:nvPr/>
        </p:nvCxnSpPr>
        <p:spPr>
          <a:xfrm flipH="1" flipV="1">
            <a:off x="4162220" y="3983637"/>
            <a:ext cx="2102072" cy="1024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482600">
              <a:srgbClr val="92D050">
                <a:alpha val="90000"/>
              </a:srgb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47893E8-97E5-F581-760E-84AE0B0E09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249" t="57078" r="12750" b="17917"/>
          <a:stretch/>
        </p:blipFill>
        <p:spPr>
          <a:xfrm>
            <a:off x="2101090" y="4980590"/>
            <a:ext cx="1819831" cy="479695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1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6713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517" y="3869244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DE31F-1442-A454-FE81-A7B05C81E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152" y="1479405"/>
            <a:ext cx="3511147" cy="4316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534001">
              <a:off x="-10216456" y="-3806341"/>
              <a:ext cx="17470480" cy="16639789"/>
            </p:xfrm>
            <a:graphic>
              <a:graphicData uri="http://schemas.microsoft.com/office/drawing/2017/model3d">
                <am3d:model3d r:embed="rId8">
                  <am3d:spPr>
                    <a:xfrm rot="20534001">
                      <a:off x="0" y="0"/>
                      <a:ext cx="17470480" cy="16639789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57695" ay="4105980" az="-546208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5821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534001">
                <a:off x="-10216456" y="-3806341"/>
                <a:ext cx="17470480" cy="1663978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CAFC1DA-D19A-0C5D-8B35-6E15C7F85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2275" y="3429000"/>
            <a:ext cx="321272" cy="3968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EE3122D-8DA8-8AC5-09D8-3AC27F4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26" y="2339484"/>
            <a:ext cx="411733" cy="43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B04168-9D85-FBBA-10B7-BC1B7B3BDF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960" y="2933939"/>
            <a:ext cx="384840" cy="396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8F20B-F50B-3351-212F-BA25F6AD5A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1653" y="1845253"/>
            <a:ext cx="472765" cy="431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8E74E0-97D4-12E6-608E-0E2EFA086A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8152" y="760173"/>
            <a:ext cx="3766346" cy="600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06CFB1-AC6A-7C12-0895-5B29511B9C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101" y="1518862"/>
            <a:ext cx="2308575" cy="594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599A4-8BA9-FE66-E332-A40A6062BA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0591" y="3869244"/>
            <a:ext cx="895825" cy="590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A9ADE4-15A8-6A97-AF35-2134697802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8164" y="2814518"/>
            <a:ext cx="1204703" cy="7745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4B4BA4-F41F-B1F8-FF94-A35687AAC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21" y="3374184"/>
            <a:ext cx="1038225" cy="93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66C10-745B-DD28-D072-BDF4259334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02676" y="2415670"/>
            <a:ext cx="995382" cy="4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4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6713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517" y="3869244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DE31F-1442-A454-FE81-A7B05C81E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152" y="1479405"/>
            <a:ext cx="3511147" cy="4316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2140048"/>
                  </p:ext>
                </p:extLst>
              </p:nvPr>
            </p:nvGraphicFramePr>
            <p:xfrm rot="17363390">
              <a:off x="-5691563" y="-6366746"/>
              <a:ext cx="17704110" cy="16123957"/>
            </p:xfrm>
            <a:graphic>
              <a:graphicData uri="http://schemas.microsoft.com/office/drawing/2017/model3d">
                <am3d:model3d r:embed="rId8">
                  <am3d:spPr>
                    <a:xfrm rot="17363390">
                      <a:off x="0" y="0"/>
                      <a:ext cx="17704110" cy="16123957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633028" ay="-1511912" az="-27206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582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7363390">
                <a:off x="-5691563" y="-6366746"/>
                <a:ext cx="17704110" cy="1612395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44488D-B5BC-50F4-02B7-95C3CBFAB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6530">
            <a:off x="4256116" y="1309802"/>
            <a:ext cx="3123558" cy="478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6E8E2-67F7-80EB-4634-ABDE2AEB40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4693" y="2786743"/>
            <a:ext cx="2379408" cy="2119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B9BF33-5DAB-B993-6688-5701A2FB05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8693" y="1329116"/>
            <a:ext cx="41148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6713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8E2F0-D0BD-8E3E-0209-1D9E5E29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517" y="3869244"/>
            <a:ext cx="5238750" cy="6286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868646" cy="861420"/>
          </a:xfrm>
        </p:spPr>
        <p:txBody>
          <a:bodyPr>
            <a:normAutofit/>
          </a:bodyPr>
          <a:lstStyle/>
          <a:p>
            <a:r>
              <a:rPr lang="en-US"/>
              <a:t>Julius Caesar, RoJon Barnett,</a:t>
            </a:r>
          </a:p>
          <a:p>
            <a:r>
              <a:rPr lang="en-US" err="1"/>
              <a:t>KeoNdre</a:t>
            </a:r>
            <a:r>
              <a:rPr lang="en-US"/>
              <a:t> </a:t>
            </a:r>
            <a:r>
              <a:rPr lang="en-US" err="1"/>
              <a:t>LeonDrE</a:t>
            </a:r>
            <a:r>
              <a:rPr lang="en-US"/>
              <a:t>’,Alexis Texas, Brice Lice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016F1-5DC1-7474-4B9F-9CD0BC12B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607" y="3875379"/>
            <a:ext cx="24765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DE31F-1442-A454-FE81-A7B05C81E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152" y="1479405"/>
            <a:ext cx="3511147" cy="43165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363390">
              <a:off x="-5691563" y="-6366746"/>
              <a:ext cx="17704110" cy="16123957"/>
            </p:xfrm>
            <a:graphic>
              <a:graphicData uri="http://schemas.microsoft.com/office/drawing/2017/model3d">
                <am3d:model3d r:embed="rId8">
                  <am3d:spPr>
                    <a:xfrm rot="17363390">
                      <a:off x="0" y="0"/>
                      <a:ext cx="17704110" cy="16123957"/>
                    </a:xfrm>
                    <a:prstGeom prst="rect">
                      <a:avLst/>
                    </a:prstGeom>
                  </am3d:spPr>
                  <am3d:camera>
                    <am3d:pos x="0" y="0" z="74972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17061" d="1000000"/>
                    <am3d:preTrans dx="-962573" dy="-66332" dz="123690"/>
                    <am3d:scale>
                      <am3d:sx n="1000000" d="1000000"/>
                      <am3d:sy n="1000000" d="1000000"/>
                      <am3d:sz n="1000000" d="1000000"/>
                    </am3d:scale>
                    <am3d:rot ax="633028" ay="-1511912" az="-27206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582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4B2D96-5EF4-7F1E-F645-D6C094886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7363390">
                <a:off x="-5691563" y="-6366746"/>
                <a:ext cx="17704110" cy="1612395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44488D-B5BC-50F4-02B7-95C3CBFAB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6530">
            <a:off x="3915663" y="734608"/>
            <a:ext cx="3520673" cy="5388783"/>
          </a:xfrm>
          <a:prstGeom prst="rect">
            <a:avLst/>
          </a:prstGeom>
        </p:spPr>
      </p:pic>
      <p:pic>
        <p:nvPicPr>
          <p:cNvPr id="9" name="Google Shape;128;p7">
            <a:extLst>
              <a:ext uri="{FF2B5EF4-FFF2-40B4-BE49-F238E27FC236}">
                <a16:creationId xmlns:a16="http://schemas.microsoft.com/office/drawing/2014/main" id="{2BEB4562-07A2-695C-39BB-86C1E274403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41343" t="38242" r="38349" b="14280"/>
          <a:stretch/>
        </p:blipFill>
        <p:spPr>
          <a:xfrm>
            <a:off x="4837470" y="2190546"/>
            <a:ext cx="1532459" cy="275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B9F16-4329-C096-B85F-EB87F6F3E6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0492" y="1392630"/>
            <a:ext cx="55911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7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BFAA138450F4E92B8928E4EE04942" ma:contentTypeVersion="5" ma:contentTypeDescription="Create a new document." ma:contentTypeScope="" ma:versionID="33ea71aef8bedeb0e4e0a67126ace6bc">
  <xsd:schema xmlns:xsd="http://www.w3.org/2001/XMLSchema" xmlns:xs="http://www.w3.org/2001/XMLSchema" xmlns:p="http://schemas.microsoft.com/office/2006/metadata/properties" xmlns:ns3="b1bf768b-d2ea-42cf-a33e-2191921153f3" targetNamespace="http://schemas.microsoft.com/office/2006/metadata/properties" ma:root="true" ma:fieldsID="bec113269516a641ad42f7fd1e2e33a4" ns3:_="">
    <xsd:import namespace="b1bf768b-d2ea-42cf-a33e-2191921153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f768b-d2ea-42cf-a33e-2191921153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1bf768b-d2ea-42cf-a33e-2191921153f3" xsi:nil="true"/>
    <_activity xmlns="b1bf768b-d2ea-42cf-a33e-2191921153f3" xsi:nil="true"/>
  </documentManagement>
</p:properties>
</file>

<file path=customXml/itemProps1.xml><?xml version="1.0" encoding="utf-8"?>
<ds:datastoreItem xmlns:ds="http://schemas.openxmlformats.org/officeDocument/2006/customXml" ds:itemID="{0A3DC232-D7D9-45E7-A665-C0BE3073C0D5}">
  <ds:schemaRefs>
    <ds:schemaRef ds:uri="b1bf768b-d2ea-42cf-a33e-2191921153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b1bf768b-d2ea-42cf-a33e-2191921153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RoJon A Barnett</dc:creator>
  <cp:revision>3</cp:revision>
  <dcterms:created xsi:type="dcterms:W3CDTF">2023-04-24T08:32:50Z</dcterms:created>
  <dcterms:modified xsi:type="dcterms:W3CDTF">2023-04-25T19:44:01Z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0x0101000CABFAA138450F4E92B8928E4EE04942</vt:lpwstr>
  </property>
</Properties>
</file>